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334" r:id="rId3"/>
    <p:sldId id="337" r:id="rId4"/>
    <p:sldId id="259" r:id="rId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>
            <p14:sldId id="334"/>
            <p14:sldId id="337"/>
          </p14:sldIdLst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923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4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tif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1" r:id="rId3"/>
    <p:sldLayoutId id="2147483652" r:id="rId4"/>
    <p:sldLayoutId id="2147483653" r:id="rId5"/>
    <p:sldLayoutId id="2147483655" r:id="rId6"/>
    <p:sldLayoutId id="2147483657" r:id="rId7"/>
    <p:sldLayoutId id="214748365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8F9C2D4-7A5E-9A42-839D-DCB9CDC78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Native code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946434-FDAC-8142-84CC-7AEAFD797F6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VN" sz="1800" dirty="0">
                <a:solidFill>
                  <a:schemeClr val="tx1"/>
                </a:solidFill>
              </a:rPr>
              <a:t>Native Module</a:t>
            </a:r>
          </a:p>
          <a:p>
            <a:r>
              <a:rPr lang="en-VN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Native UI Componnents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38252-B897-ED49-A399-202EBE15A2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D0CD91-CCE2-4749-8256-B7EB25BE0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958" y="1687319"/>
            <a:ext cx="6231287" cy="418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38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3C291-31A6-9146-907A-7548F6B59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Native UI Components (Cont..)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CFEBB-DBCC-514C-BFC0-E51A7034E6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829123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3665</TotalTime>
  <Words>165</Words>
  <Application>Microsoft Macintosh PowerPoint</Application>
  <PresentationFormat>Widescreen</PresentationFormat>
  <Paragraphs>27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Times New Roman</vt:lpstr>
      <vt:lpstr>cc_blue</vt:lpstr>
      <vt:lpstr>React Native Basic</vt:lpstr>
      <vt:lpstr>Native code</vt:lpstr>
      <vt:lpstr>Native UI Components (Cont..)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36</cp:revision>
  <cp:lastPrinted>2020-04-06T06:57:46Z</cp:lastPrinted>
  <dcterms:created xsi:type="dcterms:W3CDTF">2020-04-06T02:02:09Z</dcterms:created>
  <dcterms:modified xsi:type="dcterms:W3CDTF">2020-04-12T04:43:14Z</dcterms:modified>
</cp:coreProperties>
</file>